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1" r:id="rId3"/>
    <p:sldId id="262" r:id="rId4"/>
    <p:sldId id="263" r:id="rId5"/>
    <p:sldId id="264" r:id="rId6"/>
    <p:sldId id="265" r:id="rId7"/>
    <p:sldId id="292" r:id="rId8"/>
    <p:sldId id="293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5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9D304-CEF4-43E1-B9B5-03166E3A1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8" r="2011" b="6231"/>
          <a:stretch/>
        </p:blipFill>
        <p:spPr>
          <a:xfrm>
            <a:off x="205409" y="228600"/>
            <a:ext cx="9982200" cy="4501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4BBAF7-3921-45A2-9B2C-F93C7601C417}"/>
              </a:ext>
            </a:extLst>
          </p:cNvPr>
          <p:cNvSpPr/>
          <p:nvPr/>
        </p:nvSpPr>
        <p:spPr>
          <a:xfrm>
            <a:off x="5878885" y="1540576"/>
            <a:ext cx="1336924" cy="1788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2B8E1-4A87-405D-A4D1-8A2B95E337F5}"/>
              </a:ext>
            </a:extLst>
          </p:cNvPr>
          <p:cNvSpPr/>
          <p:nvPr/>
        </p:nvSpPr>
        <p:spPr>
          <a:xfrm>
            <a:off x="601207" y="964106"/>
            <a:ext cx="979115" cy="1987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9F9A9C-6441-49A9-9321-B39F42B485CD}"/>
              </a:ext>
            </a:extLst>
          </p:cNvPr>
          <p:cNvSpPr txBox="1"/>
          <p:nvPr/>
        </p:nvSpPr>
        <p:spPr>
          <a:xfrm>
            <a:off x="4646789" y="2792896"/>
            <a:ext cx="265797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Azure Integration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C0EA0-21D7-4257-B733-34EC34C47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t="14203" r="5598" b="10290"/>
          <a:stretch/>
        </p:blipFill>
        <p:spPr>
          <a:xfrm>
            <a:off x="307690" y="324563"/>
            <a:ext cx="7231246" cy="37118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93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296BC-2034-4676-934D-7C4357B29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6" r="1214" b="6088"/>
          <a:stretch/>
        </p:blipFill>
        <p:spPr>
          <a:xfrm>
            <a:off x="188844" y="208722"/>
            <a:ext cx="10286318" cy="46117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422576-C52F-46DF-9D65-E15AC95661AD}"/>
              </a:ext>
            </a:extLst>
          </p:cNvPr>
          <p:cNvSpPr/>
          <p:nvPr/>
        </p:nvSpPr>
        <p:spPr>
          <a:xfrm>
            <a:off x="5974282" y="1062662"/>
            <a:ext cx="4500880" cy="7363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40807-8221-4FCA-935B-91C0167AADEF}"/>
              </a:ext>
            </a:extLst>
          </p:cNvPr>
          <p:cNvSpPr/>
          <p:nvPr/>
        </p:nvSpPr>
        <p:spPr>
          <a:xfrm>
            <a:off x="5964344" y="4578625"/>
            <a:ext cx="635240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A0DF0-7D0B-4115-8726-47D8804F86DA}"/>
              </a:ext>
            </a:extLst>
          </p:cNvPr>
          <p:cNvSpPr/>
          <p:nvPr/>
        </p:nvSpPr>
        <p:spPr>
          <a:xfrm>
            <a:off x="2330613" y="1036166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077F8-162A-45B9-B20B-7DE10EF2F57E}"/>
              </a:ext>
            </a:extLst>
          </p:cNvPr>
          <p:cNvSpPr/>
          <p:nvPr/>
        </p:nvSpPr>
        <p:spPr>
          <a:xfrm>
            <a:off x="601206" y="1202644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8CB6E-6FED-4DA6-9737-DD1D80783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2" r="1359" b="5942"/>
          <a:stretch/>
        </p:blipFill>
        <p:spPr>
          <a:xfrm>
            <a:off x="165652" y="228600"/>
            <a:ext cx="10518913" cy="4720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6DAD8A-93F8-40CE-AB82-DA074DF741EE}"/>
              </a:ext>
            </a:extLst>
          </p:cNvPr>
          <p:cNvSpPr/>
          <p:nvPr/>
        </p:nvSpPr>
        <p:spPr>
          <a:xfrm>
            <a:off x="6096000" y="1191870"/>
            <a:ext cx="4399722" cy="746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3CE1F-22B5-4F98-8FE5-51467EAF090E}"/>
              </a:ext>
            </a:extLst>
          </p:cNvPr>
          <p:cNvSpPr/>
          <p:nvPr/>
        </p:nvSpPr>
        <p:spPr>
          <a:xfrm>
            <a:off x="6086061" y="4697897"/>
            <a:ext cx="635240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07B04-31AC-49D3-8479-F7C1C658A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1" t="14782" r="1360" b="6087"/>
          <a:stretch/>
        </p:blipFill>
        <p:spPr>
          <a:xfrm>
            <a:off x="168965" y="66766"/>
            <a:ext cx="5333258" cy="54172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E820CC-CFDD-4484-9D27-6EC8BAC7E22D}"/>
              </a:ext>
            </a:extLst>
          </p:cNvPr>
          <p:cNvSpPr/>
          <p:nvPr/>
        </p:nvSpPr>
        <p:spPr>
          <a:xfrm>
            <a:off x="253338" y="504088"/>
            <a:ext cx="601428" cy="2683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EC0F5-35B2-41FD-906C-82D038DC0271}"/>
              </a:ext>
            </a:extLst>
          </p:cNvPr>
          <p:cNvSpPr/>
          <p:nvPr/>
        </p:nvSpPr>
        <p:spPr>
          <a:xfrm>
            <a:off x="253338" y="1637159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4BDB4-252B-4174-ADFC-2B9A0A0AA4C8}"/>
              </a:ext>
            </a:extLst>
          </p:cNvPr>
          <p:cNvSpPr/>
          <p:nvPr/>
        </p:nvSpPr>
        <p:spPr>
          <a:xfrm>
            <a:off x="253338" y="4211394"/>
            <a:ext cx="859845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CDDA5-688F-46A5-9A96-B979F970C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073" r="20190" b="67101"/>
          <a:stretch/>
        </p:blipFill>
        <p:spPr>
          <a:xfrm>
            <a:off x="170067" y="5493743"/>
            <a:ext cx="3178084" cy="1273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68BBC6-B94B-403D-B4BB-11241139B63B}"/>
              </a:ext>
            </a:extLst>
          </p:cNvPr>
          <p:cNvSpPr/>
          <p:nvPr/>
        </p:nvSpPr>
        <p:spPr>
          <a:xfrm>
            <a:off x="159026" y="56827"/>
            <a:ext cx="5353857" cy="67201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929E5-B762-402D-9EDE-5F580495C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12" t="29057" r="1547" b="40126"/>
          <a:stretch/>
        </p:blipFill>
        <p:spPr>
          <a:xfrm>
            <a:off x="6690672" y="4211394"/>
            <a:ext cx="5106839" cy="2113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0E0FBC-5C02-4ACC-B1EE-E2F6E355F952}"/>
              </a:ext>
            </a:extLst>
          </p:cNvPr>
          <p:cNvSpPr/>
          <p:nvPr/>
        </p:nvSpPr>
        <p:spPr>
          <a:xfrm>
            <a:off x="6679119" y="5277858"/>
            <a:ext cx="777654" cy="10567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D269D2-4D64-4E4B-AEF2-994C00F4E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12" t="23262" r="1547" b="11064"/>
          <a:stretch/>
        </p:blipFill>
        <p:spPr>
          <a:xfrm>
            <a:off x="196938" y="214008"/>
            <a:ext cx="5106839" cy="4503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C1274B-96F3-4386-93E8-AFA02CCF5C86}"/>
              </a:ext>
            </a:extLst>
          </p:cNvPr>
          <p:cNvSpPr/>
          <p:nvPr/>
        </p:nvSpPr>
        <p:spPr>
          <a:xfrm>
            <a:off x="1994587" y="583660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0EA1C-B97F-4225-83C3-C48F5D1EB1A8}"/>
              </a:ext>
            </a:extLst>
          </p:cNvPr>
          <p:cNvSpPr/>
          <p:nvPr/>
        </p:nvSpPr>
        <p:spPr>
          <a:xfrm>
            <a:off x="269548" y="1164933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F5D68-0FA1-45B4-8F1C-47CD358DAF56}"/>
              </a:ext>
            </a:extLst>
          </p:cNvPr>
          <p:cNvSpPr/>
          <p:nvPr/>
        </p:nvSpPr>
        <p:spPr>
          <a:xfrm>
            <a:off x="303385" y="1775039"/>
            <a:ext cx="1237533" cy="15180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2A2E76-1EFC-43DF-B00C-95E54A84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14" t="23262" r="1122" b="10780"/>
          <a:stretch/>
        </p:blipFill>
        <p:spPr>
          <a:xfrm>
            <a:off x="5437760" y="214008"/>
            <a:ext cx="5152857" cy="4503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8F7B9C-DF60-474D-83EE-0CE49460EB47}"/>
              </a:ext>
            </a:extLst>
          </p:cNvPr>
          <p:cNvSpPr/>
          <p:nvPr/>
        </p:nvSpPr>
        <p:spPr>
          <a:xfrm>
            <a:off x="7254008" y="590147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3DF8E-429B-4572-AD68-54B4F5504D49}"/>
              </a:ext>
            </a:extLst>
          </p:cNvPr>
          <p:cNvSpPr/>
          <p:nvPr/>
        </p:nvSpPr>
        <p:spPr>
          <a:xfrm>
            <a:off x="5519241" y="1161692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0AA41-7581-43C5-A06E-0D828EF58B76}"/>
              </a:ext>
            </a:extLst>
          </p:cNvPr>
          <p:cNvSpPr/>
          <p:nvPr/>
        </p:nvSpPr>
        <p:spPr>
          <a:xfrm>
            <a:off x="5562806" y="1762070"/>
            <a:ext cx="1237533" cy="15180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3D422-5387-4014-A778-3C532D7D5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5" t="28282" r="1494" b="10921"/>
          <a:stretch/>
        </p:blipFill>
        <p:spPr>
          <a:xfrm>
            <a:off x="244835" y="301557"/>
            <a:ext cx="5516553" cy="4503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5693-8550-42EA-BD43-E7FF7F57AA18}"/>
              </a:ext>
            </a:extLst>
          </p:cNvPr>
          <p:cNvSpPr/>
          <p:nvPr/>
        </p:nvSpPr>
        <p:spPr>
          <a:xfrm>
            <a:off x="291650" y="973102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1FC7D-0694-4133-AF9F-3B57B1EB82DE}"/>
              </a:ext>
            </a:extLst>
          </p:cNvPr>
          <p:cNvSpPr/>
          <p:nvPr/>
        </p:nvSpPr>
        <p:spPr>
          <a:xfrm>
            <a:off x="2194887" y="359925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D50D85-9314-4B78-9DDE-CC447A77015E}"/>
              </a:ext>
            </a:extLst>
          </p:cNvPr>
          <p:cNvSpPr/>
          <p:nvPr/>
        </p:nvSpPr>
        <p:spPr>
          <a:xfrm>
            <a:off x="359746" y="1620234"/>
            <a:ext cx="1449598" cy="1648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B0E81D-0593-4338-A034-53A44D9E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25" t="23626" r="1122" b="10701"/>
          <a:stretch/>
        </p:blipFill>
        <p:spPr>
          <a:xfrm>
            <a:off x="5885231" y="301557"/>
            <a:ext cx="5184843" cy="4503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3BC20B-9701-4FB5-8213-01E06CFBC198}"/>
              </a:ext>
            </a:extLst>
          </p:cNvPr>
          <p:cNvSpPr/>
          <p:nvPr/>
        </p:nvSpPr>
        <p:spPr>
          <a:xfrm>
            <a:off x="5969362" y="1211432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DC6DA-6343-4CDF-8EF6-5BB8ACAB8735}"/>
              </a:ext>
            </a:extLst>
          </p:cNvPr>
          <p:cNvSpPr/>
          <p:nvPr/>
        </p:nvSpPr>
        <p:spPr>
          <a:xfrm>
            <a:off x="7716953" y="656621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F379FD-C489-4D41-B5CE-BA53F0838187}"/>
              </a:ext>
            </a:extLst>
          </p:cNvPr>
          <p:cNvSpPr/>
          <p:nvPr/>
        </p:nvSpPr>
        <p:spPr>
          <a:xfrm>
            <a:off x="5998546" y="1829380"/>
            <a:ext cx="1449598" cy="15363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0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CBC36-CB1F-4914-BF61-460E9D84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7" r="5842" b="16522"/>
          <a:stretch/>
        </p:blipFill>
        <p:spPr>
          <a:xfrm>
            <a:off x="159026" y="188844"/>
            <a:ext cx="9014791" cy="36761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1D7DE9-CE5D-475F-A16B-EF9DE932B71C}"/>
              </a:ext>
            </a:extLst>
          </p:cNvPr>
          <p:cNvSpPr/>
          <p:nvPr/>
        </p:nvSpPr>
        <p:spPr>
          <a:xfrm>
            <a:off x="2150164" y="2275237"/>
            <a:ext cx="7023653" cy="3188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CE7F8-3196-44EA-A8EA-4211EBBB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28" r="14076" b="42754"/>
          <a:stretch/>
        </p:blipFill>
        <p:spPr>
          <a:xfrm>
            <a:off x="159025" y="3965713"/>
            <a:ext cx="9014791" cy="24974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3B2DC7-A317-4383-817F-5FC67AB9AFEF}"/>
              </a:ext>
            </a:extLst>
          </p:cNvPr>
          <p:cNvSpPr/>
          <p:nvPr/>
        </p:nvSpPr>
        <p:spPr>
          <a:xfrm>
            <a:off x="2348947" y="4610932"/>
            <a:ext cx="6824869" cy="9351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8C61C-698E-41DF-AD71-39D4F1ECEBD9}"/>
              </a:ext>
            </a:extLst>
          </p:cNvPr>
          <p:cNvSpPr/>
          <p:nvPr/>
        </p:nvSpPr>
        <p:spPr>
          <a:xfrm>
            <a:off x="531633" y="1093315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04EBE-21E4-4FC8-B789-36E523837E2A}"/>
              </a:ext>
            </a:extLst>
          </p:cNvPr>
          <p:cNvSpPr/>
          <p:nvPr/>
        </p:nvSpPr>
        <p:spPr>
          <a:xfrm>
            <a:off x="578789" y="5471496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202774-14FB-41B0-B68C-B2586544993C}"/>
              </a:ext>
            </a:extLst>
          </p:cNvPr>
          <p:cNvSpPr/>
          <p:nvPr/>
        </p:nvSpPr>
        <p:spPr>
          <a:xfrm>
            <a:off x="161622" y="4902341"/>
            <a:ext cx="370012" cy="36539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5CBFA-77B9-43C8-98D6-4F97289796A3}"/>
              </a:ext>
            </a:extLst>
          </p:cNvPr>
          <p:cNvSpPr/>
          <p:nvPr/>
        </p:nvSpPr>
        <p:spPr>
          <a:xfrm>
            <a:off x="159855" y="1381540"/>
            <a:ext cx="371778" cy="3279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6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3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33</cp:revision>
  <dcterms:created xsi:type="dcterms:W3CDTF">2022-09-10T18:05:13Z</dcterms:created>
  <dcterms:modified xsi:type="dcterms:W3CDTF">2022-12-08T18:45:01Z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